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ミラー 典子" initials="ミ典" lastIdx="1" clrIdx="0">
    <p:extLst>
      <p:ext uri="{19B8F6BF-5375-455C-9EA6-DF929625EA0E}">
        <p15:presenceInfo xmlns:p15="http://schemas.microsoft.com/office/powerpoint/2012/main" userId="d0b903c3e3a96223" providerId="Windows Live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0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5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71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7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66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22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62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3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93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44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23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B846-1351-45B6-B814-30D61191CAAD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5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BED01-20AF-4123-B5B4-57EF3FC73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142" y="2077622"/>
            <a:ext cx="7733211" cy="735248"/>
          </a:xfrm>
        </p:spPr>
        <p:txBody>
          <a:bodyPr>
            <a:normAutofit/>
          </a:bodyPr>
          <a:lstStyle/>
          <a:p>
            <a:r>
              <a:rPr lang="en-US" altLang="ja-JP" sz="4050" b="1" dirty="0"/>
              <a:t>Opening Doors to the World</a:t>
            </a:r>
            <a:endParaRPr lang="ja-JP" altLang="en-US" sz="405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B2118-DA29-4A34-8FEA-3B2F6F616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2812870"/>
            <a:ext cx="6858000" cy="1863633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タイトル（英語で）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326B5F3-0DA6-43F5-9BFF-84D84F582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571" y="856424"/>
            <a:ext cx="1258973" cy="126943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7936FD-4735-480F-84DB-0A79CC59C5B5}"/>
              </a:ext>
            </a:extLst>
          </p:cNvPr>
          <p:cNvSpPr txBox="1"/>
          <p:nvPr/>
        </p:nvSpPr>
        <p:spPr>
          <a:xfrm>
            <a:off x="2294058" y="1014086"/>
            <a:ext cx="5798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solidFill>
                  <a:srgbClr val="3333CC"/>
                </a:solidFill>
                <a:latin typeface="Monotype Corsiva" panose="03010101010201010101" pitchFamily="66" charset="0"/>
              </a:rPr>
              <a:t>The 23</a:t>
            </a:r>
            <a:r>
              <a:rPr lang="en-US" altLang="ja-JP" sz="2800" baseline="30000" dirty="0">
                <a:solidFill>
                  <a:srgbClr val="3333CC"/>
                </a:solidFill>
                <a:latin typeface="Monotype Corsiva" panose="03010101010201010101" pitchFamily="66" charset="0"/>
              </a:rPr>
              <a:t>rd </a:t>
            </a:r>
            <a:r>
              <a:rPr lang="en-US" altLang="ja-JP" sz="2800" dirty="0">
                <a:solidFill>
                  <a:srgbClr val="3333CC"/>
                </a:solidFill>
                <a:latin typeface="Monotype Corsiva" panose="03010101010201010101" pitchFamily="66" charset="0"/>
              </a:rPr>
              <a:t>Notre Dame Trophy</a:t>
            </a:r>
          </a:p>
          <a:p>
            <a:pPr algn="ctr"/>
            <a:r>
              <a:rPr lang="en-US" altLang="ja-JP" sz="2800" dirty="0">
                <a:solidFill>
                  <a:srgbClr val="3333CC"/>
                </a:solidFill>
                <a:latin typeface="Monotype Corsiva" panose="03010101010201010101" pitchFamily="66" charset="0"/>
              </a:rPr>
              <a:t>English Presentation Contest</a:t>
            </a:r>
            <a:endParaRPr lang="ja-JP" altLang="en-US" sz="2800" dirty="0">
              <a:solidFill>
                <a:srgbClr val="3333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DE253B-A039-458F-A282-80418A4CEC96}"/>
              </a:ext>
            </a:extLst>
          </p:cNvPr>
          <p:cNvSpPr txBox="1"/>
          <p:nvPr/>
        </p:nvSpPr>
        <p:spPr>
          <a:xfrm>
            <a:off x="1142999" y="5012289"/>
            <a:ext cx="3305496" cy="71558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350" dirty="0"/>
              <a:t>学校名（英語で）</a:t>
            </a:r>
            <a:endParaRPr lang="en-US" altLang="ja-JP" sz="1350" dirty="0"/>
          </a:p>
          <a:p>
            <a:endParaRPr lang="en-US" altLang="ja-JP" sz="1350" dirty="0"/>
          </a:p>
          <a:p>
            <a:endParaRPr lang="ja-JP" altLang="en-US" sz="135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7C6AB3-0B96-468B-978A-6B74904A4FA5}"/>
              </a:ext>
            </a:extLst>
          </p:cNvPr>
          <p:cNvSpPr txBox="1"/>
          <p:nvPr/>
        </p:nvSpPr>
        <p:spPr>
          <a:xfrm>
            <a:off x="4994342" y="4992623"/>
            <a:ext cx="3392011" cy="73524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350" dirty="0"/>
              <a:t>発表者氏名（英語で）</a:t>
            </a:r>
            <a:endParaRPr lang="en-US" altLang="ja-JP" sz="1350" dirty="0"/>
          </a:p>
          <a:p>
            <a:endParaRPr lang="en-US" altLang="ja-JP" sz="1350" dirty="0"/>
          </a:p>
          <a:p>
            <a:endParaRPr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18511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30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Office テーマ</vt:lpstr>
      <vt:lpstr>Opening Doors to the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同窓会 ノートルダム清心女子大学</dc:creator>
  <cp:lastModifiedBy>ミラー 典子</cp:lastModifiedBy>
  <cp:revision>19</cp:revision>
  <dcterms:created xsi:type="dcterms:W3CDTF">2021-02-15T02:17:07Z</dcterms:created>
  <dcterms:modified xsi:type="dcterms:W3CDTF">2022-06-27T06:32:54Z</dcterms:modified>
</cp:coreProperties>
</file>