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ミラー 典子" initials="ミ典" lastIdx="1" clrIdx="0">
    <p:extLst>
      <p:ext uri="{19B8F6BF-5375-455C-9EA6-DF929625EA0E}">
        <p15:presenceInfo xmlns:p15="http://schemas.microsoft.com/office/powerpoint/2012/main" userId="d0b903c3e3a96223" providerId="Windows Live"/>
      </p:ext>
    </p:extLst>
  </p:cmAuthor>
  <p:cmAuthor id="2" name="user" initials="u" lastIdx="1" clrIdx="1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B846-1351-45B6-B814-30D61191CAAD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521F-BB22-42F1-95E1-B6AEFE5543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517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B846-1351-45B6-B814-30D61191CAAD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521F-BB22-42F1-95E1-B6AEFE5543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904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B846-1351-45B6-B814-30D61191CAAD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521F-BB22-42F1-95E1-B6AEFE5543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08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B846-1351-45B6-B814-30D61191CAAD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521F-BB22-42F1-95E1-B6AEFE5543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20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B846-1351-45B6-B814-30D61191CAAD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521F-BB22-42F1-95E1-B6AEFE5543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697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B846-1351-45B6-B814-30D61191CAAD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521F-BB22-42F1-95E1-B6AEFE5543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00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B846-1351-45B6-B814-30D61191CAAD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521F-BB22-42F1-95E1-B6AEFE5543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90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B846-1351-45B6-B814-30D61191CAAD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521F-BB22-42F1-95E1-B6AEFE5543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81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B846-1351-45B6-B814-30D61191CAAD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521F-BB22-42F1-95E1-B6AEFE5543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29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B846-1351-45B6-B814-30D61191CAAD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521F-BB22-42F1-95E1-B6AEFE5543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B846-1351-45B6-B814-30D61191CAAD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D521F-BB22-42F1-95E1-B6AEFE5543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350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DB846-1351-45B6-B814-30D61191CAAD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D521F-BB22-42F1-95E1-B6AEFE5543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87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CBED01-20AF-4123-B5B4-57EF3FC73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9389" y="1562420"/>
            <a:ext cx="7733211" cy="943433"/>
          </a:xfrm>
        </p:spPr>
        <p:txBody>
          <a:bodyPr>
            <a:noAutofit/>
          </a:bodyPr>
          <a:lstStyle/>
          <a:p>
            <a:r>
              <a:rPr lang="ja-JP" altLang="en-US" sz="4800" b="1" dirty="0"/>
              <a:t>∼ </a:t>
            </a:r>
            <a:r>
              <a:rPr lang="en-US" altLang="ja-JP" sz="4800" b="1" dirty="0"/>
              <a:t>Our Voices </a:t>
            </a:r>
            <a:r>
              <a:rPr lang="ja-JP" altLang="en-US" sz="4800" b="1" dirty="0"/>
              <a:t>∼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B7B2118-DA29-4A34-8FEA-3B2F6F616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6995" y="3058407"/>
            <a:ext cx="6858000" cy="735249"/>
          </a:xfrm>
        </p:spPr>
        <p:txBody>
          <a:bodyPr anchor="ctr">
            <a:normAutofit/>
          </a:bodyPr>
          <a:lstStyle/>
          <a:p>
            <a:r>
              <a:rPr lang="ja-JP" altLang="en-US" sz="3600" dirty="0"/>
              <a:t>タイトル（英語で）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7936FD-4735-480F-84DB-0A79CC59C5B5}"/>
              </a:ext>
            </a:extLst>
          </p:cNvPr>
          <p:cNvSpPr txBox="1"/>
          <p:nvPr/>
        </p:nvSpPr>
        <p:spPr>
          <a:xfrm>
            <a:off x="3119570" y="238981"/>
            <a:ext cx="5952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>
                <a:solidFill>
                  <a:srgbClr val="3333CC"/>
                </a:solidFill>
                <a:latin typeface="Monotype Corsiva" panose="03010101010201010101" pitchFamily="66" charset="0"/>
              </a:rPr>
              <a:t>Notre Dame Trophy</a:t>
            </a:r>
          </a:p>
          <a:p>
            <a:pPr algn="ctr"/>
            <a:r>
              <a:rPr lang="en-US" altLang="ja-JP" sz="4000" dirty="0">
                <a:solidFill>
                  <a:srgbClr val="3333CC"/>
                </a:solidFill>
                <a:latin typeface="Monotype Corsiva" panose="03010101010201010101" pitchFamily="66" charset="0"/>
              </a:rPr>
              <a:t>English Presentation Contest</a:t>
            </a:r>
            <a:endParaRPr lang="ja-JP" altLang="en-US" sz="4000" dirty="0">
              <a:solidFill>
                <a:srgbClr val="3333CC"/>
              </a:solidFill>
              <a:latin typeface="Monotype Corsiva" panose="03010101010201010101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DE253B-A039-458F-A282-80418A4CEC96}"/>
              </a:ext>
            </a:extLst>
          </p:cNvPr>
          <p:cNvSpPr txBox="1"/>
          <p:nvPr/>
        </p:nvSpPr>
        <p:spPr>
          <a:xfrm>
            <a:off x="3538568" y="4576550"/>
            <a:ext cx="5114857" cy="830997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/>
              <a:t>学校名（英語で）</a:t>
            </a:r>
            <a:endParaRPr lang="en-US" altLang="ja-JP" sz="1600" dirty="0"/>
          </a:p>
          <a:p>
            <a:pPr algn="ctr"/>
            <a:endParaRPr lang="en-US" altLang="ja-JP" sz="1600" dirty="0"/>
          </a:p>
          <a:p>
            <a:pPr algn="ctr"/>
            <a:endParaRPr lang="ja-JP" altLang="en-US" sz="16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D7C6AB3-0B96-468B-978A-6B74904A4FA5}"/>
              </a:ext>
            </a:extLst>
          </p:cNvPr>
          <p:cNvSpPr txBox="1"/>
          <p:nvPr/>
        </p:nvSpPr>
        <p:spPr>
          <a:xfrm>
            <a:off x="3538568" y="5788022"/>
            <a:ext cx="5114857" cy="830997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/>
              <a:t>発表者氏名（英語で）</a:t>
            </a:r>
            <a:endParaRPr lang="en-US" altLang="ja-JP" sz="1600" dirty="0"/>
          </a:p>
          <a:p>
            <a:pPr algn="ctr"/>
            <a:endParaRPr lang="en-US" altLang="ja-JP" sz="1600" dirty="0"/>
          </a:p>
          <a:p>
            <a:pPr algn="ctr"/>
            <a:endParaRPr lang="ja-JP" altLang="en-US" sz="16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E446022-B43A-2714-C0DC-CEAA5E38B0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47" y="235543"/>
            <a:ext cx="2629987" cy="84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1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152</TotalTime>
  <Words>27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Monotype Corsiva</vt:lpstr>
      <vt:lpstr>Office テーマ</vt:lpstr>
      <vt:lpstr>∼ Our Voices 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同窓会 ノートルダム清心女子大学</dc:creator>
  <cp:lastModifiedBy>同窓会 ノートルダム清心女子大学</cp:lastModifiedBy>
  <cp:revision>24</cp:revision>
  <dcterms:created xsi:type="dcterms:W3CDTF">2021-02-15T02:17:07Z</dcterms:created>
  <dcterms:modified xsi:type="dcterms:W3CDTF">2024-08-08T05:41:28Z</dcterms:modified>
</cp:coreProperties>
</file>